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2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1/22/13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1/22/13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1/22/13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1/22/13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1/22/13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1/22/13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963" b="1296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/>
              <a:t>Pottery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55092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/>
              <a:t>i</a:t>
            </a:r>
            <a:r>
              <a:rPr lang="en-US" sz="7200" dirty="0" smtClean="0"/>
              <a:t>s super fun.</a:t>
            </a:r>
            <a:endParaRPr lang="en-US" sz="7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7175" r="-271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899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971" b="1697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/>
              <a:t>The dream.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4561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3682" r="-4368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/>
              <a:t>The Reality</a:t>
            </a:r>
            <a:r>
              <a:rPr lang="en-US" sz="7200" dirty="0" smtClean="0">
                <a:sym typeface="Wingdings"/>
              </a:rPr>
              <a:t>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921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Stick with it.</a:t>
            </a:r>
            <a:endParaRPr lang="en-US" sz="7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22000" r="-22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412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2500" r="-6250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You’ll get it.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5058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820" r="-12820"/>
          <a:stretch>
            <a:fillRect/>
          </a:stretch>
        </p:blipFill>
        <p:spPr>
          <a:xfrm>
            <a:off x="1723141" y="2000879"/>
            <a:ext cx="5917896" cy="32877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What we are not going to make: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983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What we will work on: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9093" r="-39093"/>
          <a:stretch>
            <a:fillRect/>
          </a:stretch>
        </p:blipFill>
        <p:spPr>
          <a:xfrm>
            <a:off x="2414305" y="1524000"/>
            <a:ext cx="4602123" cy="250491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2672702" cy="2504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166854"/>
            <a:ext cx="2672702" cy="240225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259" y="1523999"/>
            <a:ext cx="2488297" cy="25049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5606" y="4216303"/>
            <a:ext cx="2562360" cy="23528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259" y="4166853"/>
            <a:ext cx="2277119" cy="23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5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100</TotalTime>
  <Words>33</Words>
  <Application>Microsoft Macintosh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Pottery</vt:lpstr>
      <vt:lpstr>is super fun.</vt:lpstr>
      <vt:lpstr>The dream.</vt:lpstr>
      <vt:lpstr>The Reality</vt:lpstr>
      <vt:lpstr>Stick with it.</vt:lpstr>
      <vt:lpstr>You’ll get it.</vt:lpstr>
      <vt:lpstr>What we are not going to make:</vt:lpstr>
      <vt:lpstr>What we will work on:</vt:lpstr>
    </vt:vector>
  </TitlesOfParts>
  <Company>5285 County hwy 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Pottery</dc:title>
  <dc:creator>Sarah Western</dc:creator>
  <cp:lastModifiedBy>Sarah Western</cp:lastModifiedBy>
  <cp:revision>8</cp:revision>
  <dcterms:created xsi:type="dcterms:W3CDTF">2013-01-23T03:03:08Z</dcterms:created>
  <dcterms:modified xsi:type="dcterms:W3CDTF">2013-01-23T04:47:41Z</dcterms:modified>
</cp:coreProperties>
</file>